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4" r:id="rId18"/>
    <p:sldId id="272" r:id="rId19"/>
    <p:sldId id="273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100" d="100"/>
          <a:sy n="100" d="100"/>
        </p:scale>
        <p:origin x="-516" y="6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>
    <p:dissolv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>
    <p:dissolv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>
    <p:dissolv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0B028-7F3C-4E83-8E0E-4F878B6C3F92}" type="datetimeFigureOut">
              <a:rPr lang="zh-CN" altLang="en-US" smtClean="0"/>
              <a:pPr/>
              <a:t>2018/4/23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FAF4C-C4E1-4BC3-AE4D-A581112B3F2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dissolv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hinabluenewyork.com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New York Travel	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About </a:t>
            </a:r>
            <a:r>
              <a:rPr lang="en-US" altLang="zh-CN" dirty="0"/>
              <a:t>N</a:t>
            </a:r>
            <a:r>
              <a:rPr lang="en-US" altLang="zh-CN" dirty="0" smtClean="0"/>
              <a:t>ew </a:t>
            </a:r>
            <a:r>
              <a:rPr lang="en-US" altLang="zh-CN" dirty="0"/>
              <a:t>Y</a:t>
            </a:r>
            <a:r>
              <a:rPr lang="en-US" altLang="zh-CN" dirty="0" smtClean="0"/>
              <a:t>ork</a:t>
            </a:r>
          </a:p>
          <a:p>
            <a:r>
              <a:rPr lang="en-US" altLang="zh-CN" dirty="0" smtClean="0"/>
              <a:t>About work</a:t>
            </a:r>
          </a:p>
          <a:p>
            <a:r>
              <a:rPr lang="en-US" altLang="zh-CN" dirty="0" smtClean="0"/>
              <a:t>About after work</a:t>
            </a:r>
            <a:endParaRPr lang="zh-CN" altLang="en-US" dirty="0"/>
          </a:p>
        </p:txBody>
      </p:sp>
    </p:spTree>
  </p:cSld>
  <p:clrMapOvr>
    <a:masterClrMapping/>
  </p:clrMapOvr>
  <p:transition>
    <p:cut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85728"/>
            <a:ext cx="8229600" cy="5840435"/>
          </a:xfrm>
        </p:spPr>
        <p:txBody>
          <a:bodyPr/>
          <a:lstStyle/>
          <a:p>
            <a:r>
              <a:rPr lang="zh-CN" altLang="en-US" dirty="0" smtClean="0"/>
              <a:t>暴走两万步的</a:t>
            </a:r>
            <a:r>
              <a:rPr lang="zh-CN" altLang="en-US" dirty="0" smtClean="0"/>
              <a:t>一天</a:t>
            </a:r>
            <a:endParaRPr lang="en-US" altLang="zh-CN" dirty="0" smtClean="0"/>
          </a:p>
          <a:p>
            <a:pPr>
              <a:buNone/>
            </a:pPr>
            <a:r>
              <a:rPr lang="zh-CN" altLang="en-US" sz="2000" dirty="0" smtClean="0"/>
              <a:t>哥伦比亚大学</a:t>
            </a:r>
            <a:r>
              <a:rPr lang="en-US" altLang="zh-CN" sz="2000" dirty="0" smtClean="0"/>
              <a:t>-</a:t>
            </a:r>
            <a:r>
              <a:rPr lang="zh-CN" altLang="en-US" sz="2000" dirty="0" smtClean="0"/>
              <a:t>中央公园</a:t>
            </a:r>
            <a:r>
              <a:rPr lang="en-US" altLang="zh-CN" sz="2000" dirty="0" smtClean="0"/>
              <a:t>-</a:t>
            </a:r>
            <a:r>
              <a:rPr lang="zh-CN" altLang="en-US" sz="2000" dirty="0" smtClean="0"/>
              <a:t>布鲁克林大桥</a:t>
            </a:r>
            <a:endParaRPr lang="en-US" altLang="zh-CN" sz="2000" dirty="0" smtClean="0"/>
          </a:p>
          <a:p>
            <a:r>
              <a:rPr lang="zh-CN" altLang="en-US" dirty="0" smtClean="0"/>
              <a:t>暴走的另一天</a:t>
            </a:r>
            <a:endParaRPr lang="en-US" altLang="zh-CN" dirty="0" smtClean="0"/>
          </a:p>
          <a:p>
            <a:pPr>
              <a:buNone/>
            </a:pPr>
            <a:r>
              <a:rPr lang="zh-CN" altLang="en-US" sz="2000" dirty="0" smtClean="0"/>
              <a:t>联合国大厦，第五大道，华尔街铜牛</a:t>
            </a:r>
            <a:endParaRPr lang="en-US" altLang="zh-CN" sz="2000" dirty="0" smtClean="0"/>
          </a:p>
          <a:p>
            <a:r>
              <a:rPr lang="en-US" altLang="zh-CN" dirty="0" smtClean="0"/>
              <a:t>Visit </a:t>
            </a:r>
            <a:r>
              <a:rPr lang="en-US" altLang="zh-CN" dirty="0" smtClean="0"/>
              <a:t>Washington DC</a:t>
            </a:r>
          </a:p>
          <a:p>
            <a:pPr>
              <a:buNone/>
            </a:pPr>
            <a:r>
              <a:rPr lang="zh-CN" altLang="en-US" sz="2000" dirty="0" smtClean="0"/>
              <a:t>自驾游，老司机</a:t>
            </a:r>
            <a:r>
              <a:rPr lang="en-US" altLang="zh-CN" sz="2000" dirty="0" smtClean="0"/>
              <a:t>CJ</a:t>
            </a:r>
            <a:r>
              <a:rPr lang="zh-CN" altLang="en-US" sz="2000" dirty="0" smtClean="0"/>
              <a:t>，游玩路线</a:t>
            </a:r>
            <a:endParaRPr lang="en-US" altLang="zh-CN" dirty="0" smtClean="0"/>
          </a:p>
          <a:p>
            <a:r>
              <a:rPr lang="en-US" altLang="zh-CN" dirty="0"/>
              <a:t>Shopping</a:t>
            </a:r>
            <a:endParaRPr lang="en-US" altLang="zh-CN" dirty="0" smtClean="0"/>
          </a:p>
          <a:p>
            <a:pPr>
              <a:buNone/>
            </a:pPr>
            <a:r>
              <a:rPr lang="en-US" altLang="zh-CN" sz="2000" dirty="0" smtClean="0"/>
              <a:t> Macy</a:t>
            </a:r>
            <a:r>
              <a:rPr lang="en-US" altLang="zh-CN" sz="2000" dirty="0"/>
              <a:t>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Woodbury outlet</a:t>
            </a:r>
          </a:p>
          <a:p>
            <a:pPr>
              <a:buNone/>
            </a:pPr>
            <a:endParaRPr lang="zh-CN" altLang="en-US" sz="2000" dirty="0"/>
          </a:p>
        </p:txBody>
      </p:sp>
    </p:spTree>
  </p:cSld>
  <p:clrMapOvr>
    <a:masterClrMapping/>
  </p:clrMapOvr>
  <p:transition>
    <p:dissolv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mmexport152437392474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0"/>
            <a:ext cx="3857625" cy="68580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mmexport152437398893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4338"/>
            <a:ext cx="9144000" cy="6215088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mmexport152437403653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mmexport152437387938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mmexport152437388655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G_20180330_09241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mmexport15243740310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G_20180324_15195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00250" y="0"/>
            <a:ext cx="5143500" cy="68580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mmexport152437400223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46"/>
          </a:xfrm>
        </p:spPr>
        <p:txBody>
          <a:bodyPr/>
          <a:lstStyle/>
          <a:p>
            <a:r>
              <a:rPr lang="zh-CN" altLang="en-US" dirty="0" smtClean="0"/>
              <a:t>大家庭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 descr="mmexport152437386398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96" y="1357298"/>
            <a:ext cx="8286808" cy="52149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0034" y="1000108"/>
            <a:ext cx="2714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hlinkClick r:id="rId3"/>
              </a:rPr>
              <a:t>China Blue</a:t>
            </a:r>
            <a:endParaRPr lang="zh-CN" altLang="en-US" dirty="0"/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微信图片_2018042307294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0"/>
            <a:ext cx="3857625" cy="68580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微信图片_20180423072941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0250" y="450000"/>
            <a:ext cx="5143500" cy="68580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微信图片_2018042307294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250" y="300000"/>
            <a:ext cx="5143500" cy="68580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微信图片_2018042307294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250" y="150000"/>
            <a:ext cx="5143500" cy="685800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2660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关于纽约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			</a:t>
            </a:r>
            <a:r>
              <a:rPr lang="en-US" altLang="zh-CN" sz="1200" dirty="0" smtClean="0"/>
              <a:t>	--</a:t>
            </a:r>
            <a:r>
              <a:rPr lang="zh-CN" altLang="en-US" sz="1200" dirty="0" smtClean="0"/>
              <a:t>个人感受</a:t>
            </a:r>
            <a:endParaRPr lang="zh-CN" altLang="en-US" sz="1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世界大熔炉</a:t>
            </a:r>
            <a:endParaRPr lang="en-US" altLang="zh-CN" dirty="0" smtClean="0"/>
          </a:p>
          <a:p>
            <a:r>
              <a:rPr lang="zh-CN" altLang="en-US" dirty="0" smtClean="0"/>
              <a:t>四月飘雪</a:t>
            </a:r>
            <a:endParaRPr lang="en-US" altLang="zh-CN" dirty="0" smtClean="0"/>
          </a:p>
          <a:p>
            <a:r>
              <a:rPr lang="zh-CN" altLang="en-US" dirty="0" smtClean="0"/>
              <a:t>蓝天白云</a:t>
            </a:r>
            <a:endParaRPr lang="zh-CN" altLang="en-US" dirty="0"/>
          </a:p>
        </p:txBody>
      </p:sp>
    </p:spTree>
  </p:cSld>
  <p:clrMapOvr>
    <a:masterClrMapping/>
  </p:clrMapOvr>
  <p:transition>
    <p:cut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About Work	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Places and environment</a:t>
            </a:r>
          </a:p>
          <a:p>
            <a:r>
              <a:rPr lang="en-US" altLang="zh-CN" dirty="0" smtClean="0"/>
              <a:t>US team and daily work</a:t>
            </a:r>
          </a:p>
          <a:p>
            <a:r>
              <a:rPr lang="en-US" altLang="zh-CN" dirty="0" smtClean="0"/>
              <a:t>Trading desk</a:t>
            </a:r>
            <a:endParaRPr lang="zh-CN" altLang="en-US" dirty="0"/>
          </a:p>
        </p:txBody>
      </p:sp>
    </p:spTree>
  </p:cSld>
  <p:clrMapOvr>
    <a:masterClrMapping/>
  </p:clrMapOvr>
  <p:transition>
    <p:cut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Places and environment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3 places: NY office, Jersey City office, Warren office</a:t>
            </a:r>
          </a:p>
          <a:p>
            <a:pPr>
              <a:buNone/>
            </a:pPr>
            <a:endParaRPr lang="zh-CN" altLang="en-US" dirty="0" smtClean="0"/>
          </a:p>
          <a:p>
            <a:endParaRPr lang="zh-CN" altLang="en-US" dirty="0"/>
          </a:p>
        </p:txBody>
      </p:sp>
      <p:pic>
        <p:nvPicPr>
          <p:cNvPr id="7" name="图片 6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852" y="2857496"/>
            <a:ext cx="7858148" cy="2592180"/>
          </a:xfrm>
          <a:prstGeom prst="rect">
            <a:avLst/>
          </a:prstGeom>
        </p:spPr>
      </p:pic>
    </p:spTree>
  </p:cSld>
  <p:clrMapOvr>
    <a:masterClrMapping/>
  </p:clrMapOvr>
  <p:transition>
    <p:cut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4282" y="0"/>
            <a:ext cx="785814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latin typeface="+mj-lt"/>
              </a:rPr>
              <a:t>New York office</a:t>
            </a:r>
          </a:p>
          <a:p>
            <a:endParaRPr lang="en-US" altLang="zh-CN" dirty="0" smtClean="0">
              <a:latin typeface="+mj-lt"/>
            </a:endParaRPr>
          </a:p>
        </p:txBody>
      </p:sp>
      <p:pic>
        <p:nvPicPr>
          <p:cNvPr id="5" name="图片 4" descr="IMG_20180420_19040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2845" y="642918"/>
            <a:ext cx="4143404" cy="2643206"/>
          </a:xfrm>
          <a:prstGeom prst="rect">
            <a:avLst/>
          </a:prstGeom>
        </p:spPr>
      </p:pic>
      <p:pic>
        <p:nvPicPr>
          <p:cNvPr id="6" name="图片 5" descr="IMG_20180420_154643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86248" y="642919"/>
            <a:ext cx="4572032" cy="2643205"/>
          </a:xfrm>
          <a:prstGeom prst="rect">
            <a:avLst/>
          </a:prstGeom>
        </p:spPr>
      </p:pic>
      <p:pic>
        <p:nvPicPr>
          <p:cNvPr id="7" name="图片 6" descr="IMG_20180420_154423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2844" y="3357562"/>
            <a:ext cx="4286280" cy="3214710"/>
          </a:xfrm>
          <a:prstGeom prst="rect">
            <a:avLst/>
          </a:prstGeom>
        </p:spPr>
      </p:pic>
      <p:pic>
        <p:nvPicPr>
          <p:cNvPr id="8" name="图片 7" descr="IMG_20180420_154652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357686" y="3357562"/>
            <a:ext cx="4500576" cy="3214686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5470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US team and daily work</a:t>
            </a:r>
            <a:br>
              <a:rPr lang="en-US" altLang="zh-CN" dirty="0" smtClean="0"/>
            </a:br>
            <a:endParaRPr lang="zh-CN" altLang="en-US" dirty="0"/>
          </a:p>
        </p:txBody>
      </p:sp>
      <p:pic>
        <p:nvPicPr>
          <p:cNvPr id="4" name="内容占位符 3" descr="IMG_20180419_152434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42845" y="714356"/>
            <a:ext cx="3214710" cy="2500313"/>
          </a:xfrm>
        </p:spPr>
      </p:pic>
      <p:pic>
        <p:nvPicPr>
          <p:cNvPr id="5" name="图片 4" descr="IMG_20180419_190135_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86116" y="714356"/>
            <a:ext cx="3000396" cy="2500330"/>
          </a:xfrm>
          <a:prstGeom prst="rect">
            <a:avLst/>
          </a:prstGeom>
        </p:spPr>
      </p:pic>
      <p:pic>
        <p:nvPicPr>
          <p:cNvPr id="6" name="图片 5" descr="IMG_20180419_174852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72198" y="714356"/>
            <a:ext cx="2919100" cy="2500330"/>
          </a:xfrm>
          <a:prstGeom prst="rect">
            <a:avLst/>
          </a:prstGeom>
        </p:spPr>
      </p:pic>
      <p:pic>
        <p:nvPicPr>
          <p:cNvPr id="7" name="图片 6" descr="IMG_20180419_171218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42844" y="3214686"/>
            <a:ext cx="3143272" cy="3214685"/>
          </a:xfrm>
          <a:prstGeom prst="rect">
            <a:avLst/>
          </a:prstGeom>
        </p:spPr>
      </p:pic>
      <p:pic>
        <p:nvPicPr>
          <p:cNvPr id="8" name="图片 7" descr="IMG_20180419_171234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214678" y="3214686"/>
            <a:ext cx="3000396" cy="3214710"/>
          </a:xfrm>
          <a:prstGeom prst="rect">
            <a:avLst/>
          </a:prstGeom>
        </p:spPr>
      </p:pic>
      <p:pic>
        <p:nvPicPr>
          <p:cNvPr id="9" name="图片 8" descr="IMG_20180420_184202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143622" y="3214686"/>
            <a:ext cx="2857534" cy="3214710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Trading desk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How team support trading desk</a:t>
            </a:r>
            <a:endParaRPr lang="zh-CN" altLang="en-US" dirty="0"/>
          </a:p>
        </p:txBody>
      </p:sp>
    </p:spTree>
  </p:cSld>
  <p:clrMapOvr>
    <a:masterClrMapping/>
  </p:clrMapOvr>
  <p:transition>
    <p:dissolv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About after work	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Dinner with Chris in hotpot</a:t>
            </a:r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Dinner with Michael in Chinatown</a:t>
            </a:r>
          </a:p>
          <a:p>
            <a:endParaRPr lang="en-US" altLang="zh-CN" dirty="0" smtClean="0"/>
          </a:p>
          <a:p>
            <a:pPr>
              <a:buNone/>
            </a:pPr>
            <a:endParaRPr lang="zh-CN" altLang="en-US" dirty="0"/>
          </a:p>
        </p:txBody>
      </p:sp>
      <p:pic>
        <p:nvPicPr>
          <p:cNvPr id="4" name="图片 3" descr="mmexport152437384288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28662" y="2143116"/>
            <a:ext cx="3429024" cy="1857388"/>
          </a:xfrm>
          <a:prstGeom prst="rect">
            <a:avLst/>
          </a:prstGeom>
        </p:spPr>
      </p:pic>
      <p:pic>
        <p:nvPicPr>
          <p:cNvPr id="5" name="图片 4" descr="mmexport152437385147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429124" y="2143116"/>
            <a:ext cx="3357586" cy="1857388"/>
          </a:xfrm>
          <a:prstGeom prst="rect">
            <a:avLst/>
          </a:prstGeom>
        </p:spPr>
      </p:pic>
      <p:pic>
        <p:nvPicPr>
          <p:cNvPr id="6" name="图片 5" descr="IMG_20180405_185908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28661" y="4500570"/>
            <a:ext cx="3500463" cy="2214578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1051</TotalTime>
  <Words>121</Words>
  <Application>Microsoft Office PowerPoint</Application>
  <PresentationFormat>全屏显示(4:3)</PresentationFormat>
  <Paragraphs>34</Paragraphs>
  <Slides>23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4" baseType="lpstr">
      <vt:lpstr>Office 主题</vt:lpstr>
      <vt:lpstr>New York Travel </vt:lpstr>
      <vt:lpstr>大家庭</vt:lpstr>
      <vt:lpstr>关于纽约     --个人感受</vt:lpstr>
      <vt:lpstr>About Work </vt:lpstr>
      <vt:lpstr>Places and environment</vt:lpstr>
      <vt:lpstr>幻灯片 6</vt:lpstr>
      <vt:lpstr>US team and daily work </vt:lpstr>
      <vt:lpstr>Trading desk</vt:lpstr>
      <vt:lpstr>About after work 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 Travel</dc:title>
  <dc:creator>Qinghai</dc:creator>
  <cp:lastModifiedBy>Qinghai</cp:lastModifiedBy>
  <cp:revision>17</cp:revision>
  <dcterms:created xsi:type="dcterms:W3CDTF">2018-04-22T05:57:58Z</dcterms:created>
  <dcterms:modified xsi:type="dcterms:W3CDTF">2018-04-22T23:33:21Z</dcterms:modified>
</cp:coreProperties>
</file>

<file path=docProps/thumbnail.jpeg>
</file>